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9901238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45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586"/>
    <a:srgbClr val="005E6E"/>
    <a:srgbClr val="E5E4E4"/>
    <a:srgbClr val="D34213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85038" autoAdjust="0"/>
  </p:normalViewPr>
  <p:slideViewPr>
    <p:cSldViewPr>
      <p:cViewPr varScale="1">
        <p:scale>
          <a:sx n="114" d="100"/>
          <a:sy n="114" d="100"/>
        </p:scale>
        <p:origin x="84" y="102"/>
      </p:cViewPr>
      <p:guideLst>
        <p:guide orient="horz" pos="663"/>
        <p:guide pos="45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B414-1D6B-4050-9AC5-226D10518727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84F3D-09E0-499B-A3F6-921272917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87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5B4AC-88BA-4D65-9E40-3B6E4E77492D}" type="datetimeFigureOut">
              <a:rPr lang="da-DK" smtClean="0"/>
              <a:pPr/>
              <a:t>27-09-2016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2A3A5-0750-487A-8BBB-605817E1A18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06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A3A5-0750-487A-8BBB-605817E1A18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580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A3A5-0750-487A-8BBB-605817E1A18F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35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" y="-3653"/>
            <a:ext cx="9914563" cy="6102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6"/>
          <a:stretch/>
        </p:blipFill>
        <p:spPr>
          <a:xfrm>
            <a:off x="-44971" y="-877544"/>
            <a:ext cx="9991179" cy="5530680"/>
          </a:xfrm>
          <a:prstGeom prst="rect">
            <a:avLst/>
          </a:prstGeom>
        </p:spPr>
      </p:pic>
      <p:sp>
        <p:nvSpPr>
          <p:cNvPr id="2" name="Tekstboks 1"/>
          <p:cNvSpPr txBox="1"/>
          <p:nvPr userDrawn="1"/>
        </p:nvSpPr>
        <p:spPr>
          <a:xfrm>
            <a:off x="10135195" y="63263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Please insert logos </a:t>
            </a:r>
          </a:p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by clicking</a:t>
            </a:r>
            <a:r>
              <a:rPr lang="da-DK" sz="900" baseline="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these boxes</a:t>
            </a:r>
            <a:endParaRPr lang="da-DK" sz="9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2"/>
          </p:nvPr>
        </p:nvSpPr>
        <p:spPr>
          <a:xfrm>
            <a:off x="745923" y="2166903"/>
            <a:ext cx="4204696" cy="285946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200" b="0"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211759"/>
            <a:ext cx="4201819" cy="188313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Pladsholder til billede 10"/>
          <p:cNvSpPr>
            <a:spLocks noGrp="1"/>
          </p:cNvSpPr>
          <p:nvPr>
            <p:ph type="pic" sz="quarter" idx="10" hasCustomPrompt="1"/>
          </p:nvPr>
        </p:nvSpPr>
        <p:spPr>
          <a:xfrm>
            <a:off x="6462787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15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8190979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745922" y="2452849"/>
            <a:ext cx="2227262" cy="3280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2AAE27F-4807-4794-852F-F8D2DDF4C714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11" name="Tekstboks 1"/>
          <p:cNvSpPr txBox="1"/>
          <p:nvPr userDrawn="1"/>
        </p:nvSpPr>
        <p:spPr>
          <a:xfrm>
            <a:off x="-2322189" y="3792456"/>
            <a:ext cx="216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To</a:t>
            </a:r>
            <a:r>
              <a:rPr lang="da-DK" sz="900" b="0" u="sng" baseline="0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a</a:t>
            </a:r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dd your own background image</a:t>
            </a:r>
          </a:p>
          <a:p>
            <a:pPr algn="l"/>
            <a:endParaRPr lang="da-DK" sz="900" b="0" u="sng" dirty="0" smtClean="0">
              <a:solidFill>
                <a:schemeClr val="accent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Access</a:t>
            </a:r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the Slide Master by selecting ”View” in the Toolbar and then click on ”Slide Master”.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Right-click on the bottom of the existing image and select ”Change Picture...”.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Replace the image with your own and adjust the new image to fit.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Close the Slide Master by clicking ”Close Master View” in the Slide Master Toolbar.</a:t>
            </a:r>
            <a:endParaRPr lang="da-DK" sz="900" b="0" u="none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900506" cy="6093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9"/>
          <a:stretch/>
        </p:blipFill>
        <p:spPr>
          <a:xfrm>
            <a:off x="-44971" y="-877544"/>
            <a:ext cx="9991179" cy="5386664"/>
          </a:xfrm>
          <a:prstGeom prst="rect">
            <a:avLst/>
          </a:prstGeom>
        </p:spPr>
      </p:pic>
      <p:sp>
        <p:nvSpPr>
          <p:cNvPr id="2" name="Tekstboks 1"/>
          <p:cNvSpPr txBox="1"/>
          <p:nvPr userDrawn="1"/>
        </p:nvSpPr>
        <p:spPr>
          <a:xfrm>
            <a:off x="10135195" y="63263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Please insert logos </a:t>
            </a:r>
          </a:p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by clicking</a:t>
            </a:r>
            <a:r>
              <a:rPr lang="da-DK" sz="900" baseline="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these boxes</a:t>
            </a:r>
            <a:endParaRPr lang="da-DK" sz="9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2"/>
          </p:nvPr>
        </p:nvSpPr>
        <p:spPr>
          <a:xfrm>
            <a:off x="745923" y="2166903"/>
            <a:ext cx="4204696" cy="285946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200" b="0"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211759"/>
            <a:ext cx="4201819" cy="188313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Pladsholder til billede 10"/>
          <p:cNvSpPr>
            <a:spLocks noGrp="1"/>
          </p:cNvSpPr>
          <p:nvPr>
            <p:ph type="pic" sz="quarter" idx="10" hasCustomPrompt="1"/>
          </p:nvPr>
        </p:nvSpPr>
        <p:spPr>
          <a:xfrm>
            <a:off x="6462787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15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8190979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745922" y="2452849"/>
            <a:ext cx="2227262" cy="328079"/>
          </a:xfrm>
        </p:spPr>
        <p:txBody>
          <a:bodyPr/>
          <a:lstStyle/>
          <a:p>
            <a:fld id="{F89CAC71-7E2E-4C1D-BBB5-C883D89A7FBF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12" name="Tekstboks 1"/>
          <p:cNvSpPr txBox="1"/>
          <p:nvPr userDrawn="1"/>
        </p:nvSpPr>
        <p:spPr>
          <a:xfrm>
            <a:off x="-2322189" y="3792456"/>
            <a:ext cx="216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To</a:t>
            </a:r>
            <a:r>
              <a:rPr lang="da-DK" sz="900" b="0" u="sng" baseline="0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a</a:t>
            </a:r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dd your own background image</a:t>
            </a:r>
          </a:p>
          <a:p>
            <a:pPr algn="l"/>
            <a:endParaRPr lang="da-DK" sz="900" b="0" u="sng" dirty="0" smtClean="0">
              <a:solidFill>
                <a:schemeClr val="accent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Access</a:t>
            </a:r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the Slide Master by selecting ”View” in the Toolbar and then click on ”Slide Master”.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Right-click on the bottom of the existing image and select ”Change Picture...”.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Replace the image with your own and adjust the new image to fit.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Close the Slide Master by clicking ”Close Master View” in the Slide Master Toolbar.</a:t>
            </a:r>
            <a:endParaRPr lang="da-DK" sz="900" b="0" u="none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118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" y="-27384"/>
            <a:ext cx="9880948" cy="6081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0"/>
          <a:stretch/>
        </p:blipFill>
        <p:spPr>
          <a:xfrm>
            <a:off x="-44971" y="-877544"/>
            <a:ext cx="9991179" cy="5314656"/>
          </a:xfrm>
          <a:prstGeom prst="rect">
            <a:avLst/>
          </a:prstGeom>
        </p:spPr>
      </p:pic>
      <p:sp>
        <p:nvSpPr>
          <p:cNvPr id="2" name="Tekstboks 1"/>
          <p:cNvSpPr txBox="1"/>
          <p:nvPr userDrawn="1"/>
        </p:nvSpPr>
        <p:spPr>
          <a:xfrm>
            <a:off x="10135195" y="63263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Please insert logos </a:t>
            </a:r>
          </a:p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by clicking</a:t>
            </a:r>
            <a:r>
              <a:rPr lang="da-DK" sz="900" baseline="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these boxes</a:t>
            </a:r>
            <a:endParaRPr lang="da-DK" sz="9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2"/>
          </p:nvPr>
        </p:nvSpPr>
        <p:spPr>
          <a:xfrm>
            <a:off x="745923" y="2166903"/>
            <a:ext cx="4204696" cy="285946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200" b="0"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211759"/>
            <a:ext cx="4201819" cy="188313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Pladsholder til billede 10"/>
          <p:cNvSpPr>
            <a:spLocks noGrp="1"/>
          </p:cNvSpPr>
          <p:nvPr>
            <p:ph type="pic" sz="quarter" idx="10" hasCustomPrompt="1"/>
          </p:nvPr>
        </p:nvSpPr>
        <p:spPr>
          <a:xfrm>
            <a:off x="6462787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15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8190979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745922" y="2452849"/>
            <a:ext cx="2227262" cy="328079"/>
          </a:xfrm>
        </p:spPr>
        <p:txBody>
          <a:bodyPr/>
          <a:lstStyle/>
          <a:p>
            <a:fld id="{28D05E05-F795-433D-BE7C-2599DB22F727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13" name="Tekstboks 1"/>
          <p:cNvSpPr txBox="1"/>
          <p:nvPr userDrawn="1"/>
        </p:nvSpPr>
        <p:spPr>
          <a:xfrm>
            <a:off x="-2322189" y="3792456"/>
            <a:ext cx="216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To</a:t>
            </a:r>
            <a:r>
              <a:rPr lang="da-DK" sz="900" b="0" u="sng" baseline="0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a</a:t>
            </a:r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dd your own background image</a:t>
            </a:r>
          </a:p>
          <a:p>
            <a:pPr algn="l"/>
            <a:endParaRPr lang="da-DK" sz="900" b="0" u="sng" dirty="0" smtClean="0">
              <a:solidFill>
                <a:schemeClr val="accent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Access</a:t>
            </a:r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the Slide Master by selecting ”View” in the Toolbar and then click on ”Slide Master”.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Right-click on the bottom of the existing image and select ”Change Picture...”.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Replace the image with your own and adjust the new image to fit.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Close the Slide Master by clicking ”Close Master View” in the Slide Master Toolbar.</a:t>
            </a:r>
            <a:endParaRPr lang="da-DK" sz="900" b="0" u="none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49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" y="-27384"/>
            <a:ext cx="9880946" cy="6081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0"/>
          <a:stretch/>
        </p:blipFill>
        <p:spPr>
          <a:xfrm>
            <a:off x="-44971" y="-877544"/>
            <a:ext cx="9991179" cy="5314656"/>
          </a:xfrm>
          <a:prstGeom prst="rect">
            <a:avLst/>
          </a:prstGeom>
        </p:spPr>
      </p:pic>
      <p:sp>
        <p:nvSpPr>
          <p:cNvPr id="2" name="Tekstboks 1"/>
          <p:cNvSpPr txBox="1"/>
          <p:nvPr userDrawn="1"/>
        </p:nvSpPr>
        <p:spPr>
          <a:xfrm>
            <a:off x="10135195" y="63263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Please insert logos </a:t>
            </a:r>
          </a:p>
          <a:p>
            <a:pPr algn="l"/>
            <a:r>
              <a:rPr lang="da-DK" sz="9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by clicking</a:t>
            </a:r>
            <a:r>
              <a:rPr lang="da-DK" sz="900" baseline="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these boxes</a:t>
            </a:r>
            <a:endParaRPr lang="da-DK" sz="9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Placeholder 16"/>
          <p:cNvSpPr>
            <a:spLocks noGrp="1" noChangeAspect="1"/>
          </p:cNvSpPr>
          <p:nvPr>
            <p:ph type="body" sz="quarter" idx="12"/>
          </p:nvPr>
        </p:nvSpPr>
        <p:spPr>
          <a:xfrm>
            <a:off x="745923" y="2166903"/>
            <a:ext cx="4204696" cy="285946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200" b="0"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211759"/>
            <a:ext cx="4201819" cy="188313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Pladsholder til billede 10"/>
          <p:cNvSpPr>
            <a:spLocks noGrp="1"/>
          </p:cNvSpPr>
          <p:nvPr>
            <p:ph type="pic" sz="quarter" idx="10" hasCustomPrompt="1"/>
          </p:nvPr>
        </p:nvSpPr>
        <p:spPr>
          <a:xfrm>
            <a:off x="6462787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15" name="Pladsholder til billede 10"/>
          <p:cNvSpPr>
            <a:spLocks noGrp="1"/>
          </p:cNvSpPr>
          <p:nvPr>
            <p:ph type="pic" sz="quarter" idx="13" hasCustomPrompt="1"/>
          </p:nvPr>
        </p:nvSpPr>
        <p:spPr>
          <a:xfrm>
            <a:off x="8190979" y="6272859"/>
            <a:ext cx="1584325" cy="4762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r>
              <a:rPr lang="en-US" dirty="0" smtClean="0"/>
              <a:t>Click icon to add logo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745922" y="2452849"/>
            <a:ext cx="2227262" cy="328079"/>
          </a:xfrm>
        </p:spPr>
        <p:txBody>
          <a:bodyPr/>
          <a:lstStyle/>
          <a:p>
            <a:fld id="{18DA3320-B616-4F34-9AF5-16241A995ED1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13" name="Tekstboks 1"/>
          <p:cNvSpPr txBox="1"/>
          <p:nvPr userDrawn="1"/>
        </p:nvSpPr>
        <p:spPr>
          <a:xfrm>
            <a:off x="-2322189" y="3792456"/>
            <a:ext cx="216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To</a:t>
            </a:r>
            <a:r>
              <a:rPr lang="da-DK" sz="900" b="0" u="sng" baseline="0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 a</a:t>
            </a:r>
            <a:r>
              <a:rPr lang="da-DK" sz="900" b="0" u="sng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dd your own background image</a:t>
            </a:r>
          </a:p>
          <a:p>
            <a:pPr algn="l"/>
            <a:endParaRPr lang="da-DK" sz="900" b="0" u="sng" dirty="0" smtClean="0">
              <a:solidFill>
                <a:schemeClr val="accent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Access</a:t>
            </a:r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the Slide Master by selecting ”View” in the Toolbar and then click on ”Slide Master”.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Right-click on the bottom of the existing image and select ”Change Picture...”.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baseline="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Replace the image with your own and adjust the new image to fit.</a:t>
            </a:r>
          </a:p>
          <a:p>
            <a:pPr algn="l"/>
            <a:endParaRPr lang="da-DK" sz="900" b="0" u="none" baseline="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da-DK" sz="900" b="0" u="none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Close the Slide Master by clicking ”Close Master View” in the Slide Master Toolbar.</a:t>
            </a:r>
            <a:endParaRPr lang="da-DK" sz="900" b="0" u="none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75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 b="19151"/>
          <a:stretch/>
        </p:blipFill>
        <p:spPr>
          <a:xfrm rot="16200000">
            <a:off x="4330340" y="35876"/>
            <a:ext cx="5616369" cy="554461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2488" y="1496255"/>
            <a:ext cx="4679950" cy="4453696"/>
          </a:xfrm>
        </p:spPr>
        <p:txBody>
          <a:bodyPr/>
          <a:lstStyle>
            <a:lvl1pPr marL="457200" indent="-457200">
              <a:buClr>
                <a:schemeClr val="accent2"/>
              </a:buClr>
              <a:buSzPct val="125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476672"/>
            <a:ext cx="3625755" cy="86409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6" name="Text Placeholder 16"/>
          <p:cNvSpPr>
            <a:spLocks noGrp="1" noChangeAspect="1"/>
          </p:cNvSpPr>
          <p:nvPr>
            <p:ph type="body" sz="quarter" idx="12"/>
          </p:nvPr>
        </p:nvSpPr>
        <p:spPr>
          <a:xfrm>
            <a:off x="745923" y="1496254"/>
            <a:ext cx="3628632" cy="348570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4"/>
          </p:nvPr>
        </p:nvSpPr>
        <p:spPr>
          <a:xfrm>
            <a:off x="745922" y="1844824"/>
            <a:ext cx="2227262" cy="328079"/>
          </a:xfrm>
        </p:spPr>
        <p:txBody>
          <a:bodyPr/>
          <a:lstStyle/>
          <a:p>
            <a:fld id="{F695B5A1-59F5-4165-B561-1E2201A4BB91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899240-744A-454D-A299-C31D9CB5269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51" y="2348880"/>
            <a:ext cx="2976912" cy="295940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3" name="TextBox 12"/>
          <p:cNvSpPr txBox="1"/>
          <p:nvPr userDrawn="1"/>
        </p:nvSpPr>
        <p:spPr>
          <a:xfrm>
            <a:off x="10639251" y="1429325"/>
            <a:ext cx="2232248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 smtClean="0"/>
              <a:t>The</a:t>
            </a:r>
            <a:r>
              <a:rPr lang="en-GB" sz="1200" baseline="0" dirty="0" smtClean="0"/>
              <a:t> text is introduced with a header in </a:t>
            </a:r>
            <a:r>
              <a:rPr lang="en-GB" sz="1200" baseline="0" dirty="0" smtClean="0">
                <a:solidFill>
                  <a:schemeClr val="accent1"/>
                </a:solidFill>
              </a:rPr>
              <a:t>RED UPPERCASE </a:t>
            </a:r>
            <a:r>
              <a:rPr lang="en-GB" sz="1200" baseline="0" dirty="0" smtClean="0">
                <a:solidFill>
                  <a:schemeClr val="tx1"/>
                </a:solidFill>
              </a:rPr>
              <a:t>and followed by regular text in 80% grey as shown here:</a:t>
            </a:r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4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 b="19151"/>
          <a:stretch/>
        </p:blipFill>
        <p:spPr>
          <a:xfrm rot="16200000">
            <a:off x="4330340" y="35876"/>
            <a:ext cx="5616369" cy="554461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46125" y="2349500"/>
            <a:ext cx="3556000" cy="360045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en-GB" dirty="0" smtClean="0"/>
              <a:t>Click on the icon to add image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2488" y="1844824"/>
            <a:ext cx="4679950" cy="4105126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SzPct val="125000"/>
              <a:buFont typeface="+mj-lt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5"/>
          </p:nvPr>
        </p:nvSpPr>
        <p:spPr>
          <a:xfrm>
            <a:off x="745922" y="1844824"/>
            <a:ext cx="2227262" cy="328079"/>
          </a:xfrm>
        </p:spPr>
        <p:txBody>
          <a:bodyPr/>
          <a:lstStyle/>
          <a:p>
            <a:fld id="{646C4E9A-D8CA-463C-8FD3-C330A322F767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476672"/>
            <a:ext cx="3625755" cy="86409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2"/>
          </p:nvPr>
        </p:nvSpPr>
        <p:spPr>
          <a:xfrm>
            <a:off x="745923" y="1496254"/>
            <a:ext cx="3628632" cy="348570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899240-744A-454D-A299-C31D9CB526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62488" y="476672"/>
            <a:ext cx="4679950" cy="1224136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SzPct val="125000"/>
              <a:buFont typeface="+mj-lt"/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INTRO TEXT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39251" y="1429325"/>
            <a:ext cx="223224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 smtClean="0"/>
              <a:t>The</a:t>
            </a:r>
            <a:r>
              <a:rPr lang="en-GB" sz="1200" baseline="0" dirty="0" smtClean="0"/>
              <a:t> text is formatted as shown here:</a:t>
            </a:r>
            <a:endParaRPr lang="en-GB" sz="1200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51" y="1907826"/>
            <a:ext cx="2748806" cy="295940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911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 b="19151"/>
          <a:stretch/>
        </p:blipFill>
        <p:spPr>
          <a:xfrm rot="16200000">
            <a:off x="4330340" y="35876"/>
            <a:ext cx="5616369" cy="5544617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5922" y="2440788"/>
            <a:ext cx="8596516" cy="3509161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SzPct val="125000"/>
              <a:buFont typeface="+mj-lt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5"/>
          </p:nvPr>
        </p:nvSpPr>
        <p:spPr>
          <a:xfrm>
            <a:off x="745922" y="1844824"/>
            <a:ext cx="2227262" cy="328079"/>
          </a:xfrm>
        </p:spPr>
        <p:txBody>
          <a:bodyPr/>
          <a:lstStyle/>
          <a:p>
            <a:fld id="{34476907-BAFD-42D8-B2B8-38C4D341DDAF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476672"/>
            <a:ext cx="3625755" cy="86409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>
            <a:spLocks noGrp="1" noChangeAspect="1"/>
          </p:cNvSpPr>
          <p:nvPr>
            <p:ph type="body" sz="quarter" idx="12"/>
          </p:nvPr>
        </p:nvSpPr>
        <p:spPr>
          <a:xfrm>
            <a:off x="745923" y="1496254"/>
            <a:ext cx="3628632" cy="348570"/>
          </a:xfrm>
        </p:spPr>
        <p:txBody>
          <a:bodyPr>
            <a:norm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899240-744A-454D-A299-C31D9CB526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62488" y="476672"/>
            <a:ext cx="4679950" cy="1224136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SzPct val="125000"/>
              <a:buFont typeface="+mj-lt"/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INTRO TEXT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39251" y="1429325"/>
            <a:ext cx="223224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 smtClean="0"/>
              <a:t>The</a:t>
            </a:r>
            <a:r>
              <a:rPr lang="en-GB" sz="1200" baseline="0" dirty="0" smtClean="0"/>
              <a:t> text is formatted as shown here:</a:t>
            </a:r>
            <a:endParaRPr lang="en-GB" sz="1200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51" y="1907826"/>
            <a:ext cx="2748806" cy="295940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2717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 b="19151"/>
          <a:stretch/>
        </p:blipFill>
        <p:spPr>
          <a:xfrm rot="16200000">
            <a:off x="4330340" y="35876"/>
            <a:ext cx="5616369" cy="5544617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8800" y="1844824"/>
            <a:ext cx="8593638" cy="4105126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SzPct val="125000"/>
              <a:buFont typeface="+mj-lt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748800" y="476672"/>
            <a:ext cx="8603173" cy="864096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899240-744A-454D-A299-C31D9CB526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39251" y="1429325"/>
            <a:ext cx="223224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 smtClean="0"/>
              <a:t>The</a:t>
            </a:r>
            <a:r>
              <a:rPr lang="en-GB" sz="1200" baseline="0" dirty="0" smtClean="0"/>
              <a:t> text is formatted as shown here:</a:t>
            </a:r>
            <a:endParaRPr lang="en-GB" sz="1200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51" y="1907826"/>
            <a:ext cx="2748806" cy="295940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70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 b="19151"/>
          <a:stretch/>
        </p:blipFill>
        <p:spPr>
          <a:xfrm rot="16200000">
            <a:off x="4330340" y="35876"/>
            <a:ext cx="5616369" cy="55446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899240-744A-454D-A299-C31D9CB526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39251" y="1429325"/>
            <a:ext cx="223224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 smtClean="0"/>
              <a:t>The</a:t>
            </a:r>
            <a:r>
              <a:rPr lang="en-GB" sz="1200" baseline="0" dirty="0" smtClean="0"/>
              <a:t> text is formatted as shown here:</a:t>
            </a:r>
            <a:endParaRPr lang="en-GB" sz="1200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51" y="1907826"/>
            <a:ext cx="2748806" cy="295940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3" name="TextBox 2"/>
          <p:cNvSpPr txBox="1"/>
          <p:nvPr userDrawn="1"/>
        </p:nvSpPr>
        <p:spPr>
          <a:xfrm>
            <a:off x="741587" y="875316"/>
            <a:ext cx="4176464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GB" sz="2750" dirty="0" smtClean="0">
                <a:solidFill>
                  <a:schemeClr val="accent2"/>
                </a:solidFill>
              </a:rPr>
              <a:t>PROJECT PARTNERS</a:t>
            </a:r>
            <a:endParaRPr lang="en-GB" sz="275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31" y="2029425"/>
            <a:ext cx="1544128" cy="92647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94" y="2029425"/>
            <a:ext cx="1550304" cy="92647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50" y="2023869"/>
            <a:ext cx="1550304" cy="926477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27" y="2023869"/>
            <a:ext cx="1544128" cy="932653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0" y="3376562"/>
            <a:ext cx="1496835" cy="900487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2" y="3376561"/>
            <a:ext cx="1496835" cy="900487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64" y="3376561"/>
            <a:ext cx="1490872" cy="900486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03" y="3376561"/>
            <a:ext cx="1496835" cy="900487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97" y="4277047"/>
            <a:ext cx="1496835" cy="900487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54" y="4396427"/>
            <a:ext cx="1267284" cy="757341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85" y="4280028"/>
            <a:ext cx="1496835" cy="8945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4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58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00" y="306000"/>
            <a:ext cx="8199973" cy="88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0" y="1836000"/>
            <a:ext cx="8199973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8171" y="2348880"/>
            <a:ext cx="22272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accent2"/>
                </a:solidFill>
              </a:defRPr>
            </a:lvl1pPr>
          </a:lstStyle>
          <a:p>
            <a:fld id="{054A573E-856B-4556-B108-D18B9DDBCE57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124711" y="6356350"/>
            <a:ext cx="2227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F5899240-744A-454D-A299-C31D9CB5269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1" y="6323895"/>
            <a:ext cx="1388481" cy="354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1" y="6323895"/>
            <a:ext cx="1062186" cy="3540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2" r:id="rId2"/>
    <p:sldLayoutId id="2147483773" r:id="rId3"/>
    <p:sldLayoutId id="2147483778" r:id="rId4"/>
    <p:sldLayoutId id="2147483769" r:id="rId5"/>
    <p:sldLayoutId id="2147483771" r:id="rId6"/>
    <p:sldLayoutId id="2147483776" r:id="rId7"/>
    <p:sldLayoutId id="2147483775" r:id="rId8"/>
    <p:sldLayoutId id="214748377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950"/>
        </a:lnSpc>
        <a:spcBef>
          <a:spcPct val="0"/>
        </a:spcBef>
        <a:buNone/>
        <a:defRPr sz="275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ts val="2250"/>
        </a:lnSpc>
        <a:spcBef>
          <a:spcPts val="1800"/>
        </a:spcBef>
        <a:spcAft>
          <a:spcPts val="0"/>
        </a:spcAft>
        <a:buSzPct val="150000"/>
        <a:buFont typeface="Arial" pitchFamily="34" charset="0"/>
        <a:buChar char="•"/>
        <a:defRPr sz="185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indent="0" algn="l" defTabSz="914400" rtl="0" eaLnBrk="1" latinLnBrk="0" hangingPunct="1">
        <a:spcBef>
          <a:spcPts val="0"/>
        </a:spcBef>
        <a:buFont typeface="Arial" pitchFamily="34" charset="0"/>
        <a:buNone/>
        <a:defRPr sz="185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5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5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0EB3A1-FEB0-4405-90A7-84B338B7795E}" type="datetime1">
              <a:rPr lang="en-GB" smtClean="0"/>
              <a:t>27/09/2016</a:t>
            </a:fld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899240-744A-454D-A299-C31D9CB5269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3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Interreg ESS &amp; MAX IV">
      <a:dk1>
        <a:srgbClr val="3C3C3B"/>
      </a:dk1>
      <a:lt1>
        <a:srgbClr val="646363"/>
      </a:lt1>
      <a:dk2>
        <a:srgbClr val="9D9D9C"/>
      </a:dk2>
      <a:lt2>
        <a:srgbClr val="D0D0D0"/>
      </a:lt2>
      <a:accent1>
        <a:srgbClr val="CB3C47"/>
      </a:accent1>
      <a:accent2>
        <a:srgbClr val="64A0C8"/>
      </a:accent2>
      <a:accent3>
        <a:srgbClr val="999999"/>
      </a:accent3>
      <a:accent4>
        <a:srgbClr val="B1CBCD"/>
      </a:accent4>
      <a:accent5>
        <a:srgbClr val="EDEDED"/>
      </a:accent5>
      <a:accent6>
        <a:srgbClr val="000000"/>
      </a:accent6>
      <a:hlink>
        <a:srgbClr val="CB3C47"/>
      </a:hlink>
      <a:folHlink>
        <a:srgbClr val="999999"/>
      </a:folHlink>
    </a:clrScheme>
    <a:fontScheme name="Interreg ESS &amp; MAX IV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E336693-06E8-4F3A-B3DD-22CC779678A4}" vid="{5155F437-C285-44D6-B520-E71C66EC2E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E84EF57B490488DF0EC2833877587" ma:contentTypeVersion="2" ma:contentTypeDescription="Create a new document." ma:contentTypeScope="" ma:versionID="3bc576da4b82225517eb4a0edc4c4e43">
  <xsd:schema xmlns:xsd="http://www.w3.org/2001/XMLSchema" xmlns:xs="http://www.w3.org/2001/XMLSchema" xmlns:p="http://schemas.microsoft.com/office/2006/metadata/properties" xmlns:ns2="e56ea0c8-2083-49ab-bd43-0f81ecc9f874" targetNamespace="http://schemas.microsoft.com/office/2006/metadata/properties" ma:root="true" ma:fieldsID="8de5a975bd10d9be9899081d2a283c90" ns2:_="">
    <xsd:import namespace="e56ea0c8-2083-49ab-bd43-0f81ecc9f8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ea0c8-2083-49ab-bd43-0f81ecc9f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D68D21-9A81-4CF9-ADC0-314571F1AD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549572-C614-44C6-AFBF-D8824250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ea0c8-2083-49ab-bd43-0f81ecc9f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35FA22-9985-437D-AC60-C5F1E432EDEC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e56ea0c8-2083-49ab-bd43-0f81ecc9f87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Interreg ESS MAX IV PowerPoint template</Template>
  <TotalTime>7</TotalTime>
  <Words>4</Words>
  <Application>Microsoft Office PowerPoint</Application>
  <PresentationFormat>Anpassad</PresentationFormat>
  <Paragraphs>4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Raleway</vt:lpstr>
      <vt:lpstr>Verdana</vt:lpstr>
      <vt:lpstr>blank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Nilsson Thomas J</cp:lastModifiedBy>
  <cp:revision>1</cp:revision>
  <dcterms:created xsi:type="dcterms:W3CDTF">2016-08-28T01:16:56Z</dcterms:created>
  <dcterms:modified xsi:type="dcterms:W3CDTF">2016-09-27T10:56:50Z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0x010100883E84EF57B490488DF0EC2833877587</vt:lpwstr>
  </property>
</Properties>
</file>